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8" r:id="rId3"/>
    <p:sldId id="285" r:id="rId4"/>
    <p:sldId id="286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24" autoAdjust="0"/>
    <p:restoredTop sz="95588" autoAdjust="0"/>
  </p:normalViewPr>
  <p:slideViewPr>
    <p:cSldViewPr snapToGrid="0" showGuides="1">
      <p:cViewPr varScale="1">
        <p:scale>
          <a:sx n="67" d="100"/>
          <a:sy n="67" d="100"/>
        </p:scale>
        <p:origin x="192" y="130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4938486" cy="417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#r "</a:t>
            </a:r>
            <a:r>
              <a:rPr lang="en-GB" sz="1800" spc="60" dirty="0" err="1">
                <a:latin typeface="DejaVu Sans Book" panose="020B0603030804020204" pitchFamily="34" charset="0"/>
              </a:rPr>
              <a:t>nuget:DIKU.Canvas</a:t>
            </a:r>
            <a:r>
              <a:rPr lang="en-GB" sz="1800" spc="60" dirty="0">
                <a:latin typeface="DejaVu Sans Book" panose="020B0603030804020204" pitchFamily="34" charset="0"/>
              </a:rPr>
              <a:t>, 1.0"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open Canvas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let w = 600;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let h = 400;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let C = create w 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do </a:t>
            </a:r>
            <a:r>
              <a:rPr lang="en-GB" sz="1800" spc="60" dirty="0" err="1">
                <a:latin typeface="DejaVu Sans Book" panose="020B0603030804020204" pitchFamily="34" charset="0"/>
              </a:rPr>
              <a:t>setLine</a:t>
            </a:r>
            <a:r>
              <a:rPr lang="en-GB" sz="1800" spc="60" dirty="0">
                <a:latin typeface="DejaVu Sans Book" panose="020B0603030804020204" pitchFamily="34" charset="0"/>
              </a:rPr>
              <a:t> C black (0,0) (w-1,h-1)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spc="60" dirty="0">
                <a:latin typeface="DejaVu Sans Book" panose="020B0603030804020204" pitchFamily="34" charset="0"/>
              </a:rPr>
              <a:t>do show C "My First Canvas"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739F6A-769D-7462-143F-BDF89FB2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67" y="1177200"/>
            <a:ext cx="6704921" cy="50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59055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779281" y="1177200"/>
            <a:ext cx="6759579" cy="5166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Colors</a:t>
            </a:r>
            <a:r>
              <a:rPr lang="en-GB" sz="1500" spc="60" dirty="0">
                <a:latin typeface="DejaVu Sans Book" panose="020B06030308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Predefined: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Functions: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D0829-F278-ECA5-EB67-71AB476A599C}"/>
              </a:ext>
            </a:extLst>
          </p:cNvPr>
          <p:cNvSpPr/>
          <p:nvPr/>
        </p:nvSpPr>
        <p:spPr>
          <a:xfrm>
            <a:off x="7943850" y="1690688"/>
            <a:ext cx="3240000" cy="3338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A7F1-B22D-3982-9A26-AC56BFA3CEF1}"/>
              </a:ext>
            </a:extLst>
          </p:cNvPr>
          <p:cNvSpPr txBox="1"/>
          <p:nvPr/>
        </p:nvSpPr>
        <p:spPr>
          <a:xfrm rot="5400000">
            <a:off x="10990266" y="360628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884F4-2E03-ED54-FA4C-366DE1BD707F}"/>
              </a:ext>
            </a:extLst>
          </p:cNvPr>
          <p:cNvSpPr txBox="1"/>
          <p:nvPr/>
        </p:nvSpPr>
        <p:spPr>
          <a:xfrm>
            <a:off x="9010650" y="12573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width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B40A27-BC82-16C0-179F-C1997083539E}"/>
              </a:ext>
            </a:extLst>
          </p:cNvPr>
          <p:cNvCxnSpPr>
            <a:cxnSpLocks/>
          </p:cNvCxnSpPr>
          <p:nvPr/>
        </p:nvCxnSpPr>
        <p:spPr>
          <a:xfrm>
            <a:off x="8115300" y="1825625"/>
            <a:ext cx="194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C3561F-6678-6F31-2168-C8779D8654B2}"/>
              </a:ext>
            </a:extLst>
          </p:cNvPr>
          <p:cNvCxnSpPr>
            <a:cxnSpLocks/>
          </p:cNvCxnSpPr>
          <p:nvPr/>
        </p:nvCxnSpPr>
        <p:spPr>
          <a:xfrm>
            <a:off x="8115300" y="1825625"/>
            <a:ext cx="0" cy="1965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7BC88F-A281-E9B1-469E-0AEF8D9A75FC}"/>
              </a:ext>
            </a:extLst>
          </p:cNvPr>
          <p:cNvSpPr txBox="1"/>
          <p:nvPr/>
        </p:nvSpPr>
        <p:spPr>
          <a:xfrm>
            <a:off x="8115300" y="385068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16D0C1-561E-CB33-BD8A-93C6BC2FF632}"/>
              </a:ext>
            </a:extLst>
          </p:cNvPr>
          <p:cNvSpPr txBox="1"/>
          <p:nvPr/>
        </p:nvSpPr>
        <p:spPr>
          <a:xfrm>
            <a:off x="9923230" y="19071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EE2894-F89D-A989-73A7-0216CBFFAE29}"/>
              </a:ext>
            </a:extLst>
          </p:cNvPr>
          <p:cNvSpPr txBox="1">
            <a:spLocks/>
          </p:cNvSpPr>
          <p:nvPr/>
        </p:nvSpPr>
        <p:spPr>
          <a:xfrm>
            <a:off x="1159478" y="1160843"/>
            <a:ext cx="6759579" cy="5166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fromRgb</a:t>
            </a:r>
            <a:r>
              <a:rPr lang="en-GB" sz="1500" spc="60" dirty="0">
                <a:latin typeface="DejaVu Sans Book" panose="020B0603030804020204" pitchFamily="34" charset="0"/>
              </a:rPr>
              <a:t>   : int * int * int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fromArgb</a:t>
            </a:r>
            <a:r>
              <a:rPr lang="en-GB" sz="1500" spc="60" dirty="0">
                <a:latin typeface="DejaVu Sans Book" panose="020B0603030804020204" pitchFamily="34" charset="0"/>
              </a:rPr>
              <a:t>  : int * int * int * int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fromColor</a:t>
            </a:r>
            <a:r>
              <a:rPr lang="en-GB" sz="1500" spc="60" dirty="0">
                <a:latin typeface="DejaVu Sans Book" panose="020B0603030804020204" pitchFamily="34" charset="0"/>
              </a:rPr>
              <a:t> :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r>
              <a:rPr lang="en-GB" sz="1500" spc="60" dirty="0">
                <a:latin typeface="DejaVu Sans Book" panose="020B0603030804020204" pitchFamily="34" charset="0"/>
              </a:rPr>
              <a:t> -&gt; int * int * int * int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red, blue, green, yellow, </a:t>
            </a:r>
            <a:r>
              <a:rPr lang="en-GB" sz="1500" spc="60" dirty="0" err="1">
                <a:latin typeface="DejaVu Sans Book" panose="020B0603030804020204" pitchFamily="34" charset="0"/>
              </a:rPr>
              <a:t>lightgrey</a:t>
            </a:r>
            <a:r>
              <a:rPr lang="en-GB" sz="1500" spc="60" dirty="0">
                <a:latin typeface="DejaVu Sans Book" panose="020B0603030804020204" pitchFamily="34" charset="0"/>
              </a:rPr>
              <a:t>, white, black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create      : int -&gt; int -&gt;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setPixel</a:t>
            </a:r>
            <a:r>
              <a:rPr lang="en-GB" sz="1500" spc="60" dirty="0">
                <a:latin typeface="DejaVu Sans Book" panose="020B0603030804020204" pitchFamily="34" charset="0"/>
              </a:rPr>
              <a:t>    : canvas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r>
              <a:rPr lang="en-GB" sz="1500" spc="60" dirty="0">
                <a:latin typeface="DejaVu Sans Book" panose="020B0603030804020204" pitchFamily="34" charset="0"/>
              </a:rPr>
              <a:t>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getPixel</a:t>
            </a:r>
            <a:r>
              <a:rPr lang="en-GB" sz="1500" spc="60" dirty="0">
                <a:latin typeface="DejaVu Sans Book" panose="020B0603030804020204" pitchFamily="34" charset="0"/>
              </a:rPr>
              <a:t>    : canvas -&gt; int * int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setLine</a:t>
            </a:r>
            <a:r>
              <a:rPr lang="en-GB" sz="1500" spc="60" dirty="0">
                <a:latin typeface="DejaVu Sans Book" panose="020B0603030804020204" pitchFamily="34" charset="0"/>
              </a:rPr>
              <a:t>     : canvas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r>
              <a:rPr lang="en-GB" sz="1500" spc="60" dirty="0">
                <a:latin typeface="DejaVu Sans Book" panose="020B0603030804020204" pitchFamily="34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setBox</a:t>
            </a:r>
            <a:r>
              <a:rPr lang="en-GB" sz="1500" spc="60" dirty="0">
                <a:latin typeface="DejaVu Sans Book" panose="020B0603030804020204" pitchFamily="34" charset="0"/>
              </a:rPr>
              <a:t>      : canvas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r>
              <a:rPr lang="en-GB" sz="1500" spc="60" dirty="0">
                <a:latin typeface="DejaVu Sans Book" panose="020B0603030804020204" pitchFamily="34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 err="1">
                <a:latin typeface="DejaVu Sans Book" panose="020B0603030804020204" pitchFamily="34" charset="0"/>
              </a:rPr>
              <a:t>setFillBox</a:t>
            </a:r>
            <a:r>
              <a:rPr lang="en-GB" sz="1500" spc="60" dirty="0">
                <a:latin typeface="DejaVu Sans Book" panose="020B0603030804020204" pitchFamily="34" charset="0"/>
              </a:rPr>
              <a:t>  : canvas -&gt; </a:t>
            </a:r>
            <a:r>
              <a:rPr lang="en-GB" sz="1500" spc="60" dirty="0" err="1">
                <a:latin typeface="DejaVu Sans Book" panose="020B0603030804020204" pitchFamily="34" charset="0"/>
              </a:rPr>
              <a:t>color</a:t>
            </a:r>
            <a:r>
              <a:rPr lang="en-GB" sz="1500" spc="60" dirty="0">
                <a:latin typeface="DejaVu Sans Book" panose="020B0603030804020204" pitchFamily="34" charset="0"/>
              </a:rPr>
              <a:t> -&gt; int * int -&gt; int * int -&gt; unit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show      : canvas -&gt; string -&gt; unit</a:t>
            </a:r>
          </a:p>
        </p:txBody>
      </p:sp>
    </p:spTree>
    <p:extLst>
      <p:ext uri="{BB962C8B-B14F-4D97-AF65-F5344CB8AC3E}">
        <p14:creationId xmlns:p14="http://schemas.microsoft.com/office/powerpoint/2010/main" val="65992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Canvas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785721" y="1177200"/>
            <a:ext cx="4938486" cy="181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Interactive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</a:t>
            </a:r>
            <a:r>
              <a:rPr lang="en-GB" sz="1500" spc="60" dirty="0" err="1">
                <a:latin typeface="DejaVu Sans Book" panose="020B0603030804020204" pitchFamily="34" charset="0"/>
              </a:rPr>
              <a:t>val</a:t>
            </a:r>
            <a:r>
              <a:rPr lang="en-GB" sz="1500" spc="60" dirty="0">
                <a:latin typeface="DejaVu Sans Book" panose="020B0603030804020204" pitchFamily="34" charset="0"/>
              </a:rPr>
              <a:t> </a:t>
            </a:r>
            <a:r>
              <a:rPr lang="en-GB" sz="1500" spc="60" dirty="0" err="1">
                <a:latin typeface="DejaVu Sans Book" panose="020B0603030804020204" pitchFamily="34" charset="0"/>
              </a:rPr>
              <a:t>runApp</a:t>
            </a:r>
            <a:r>
              <a:rPr lang="en-GB" sz="1500" spc="60" dirty="0">
                <a:latin typeface="DejaVu Sans Book" panose="020B0603030804020204" pitchFamily="34" charset="0"/>
              </a:rPr>
              <a:t>    : string -&gt; int -&gt; int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     -&gt; (int -&gt; int -&gt; 's -&gt; canvas)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     -&gt; ('s -&gt; key -&gt; 's option)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     -&gt; 's -&gt; unit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A0B7B4-9275-1E4B-C5DE-8C6E622750F7}"/>
              </a:ext>
            </a:extLst>
          </p:cNvPr>
          <p:cNvSpPr txBox="1">
            <a:spLocks/>
          </p:cNvSpPr>
          <p:nvPr/>
        </p:nvSpPr>
        <p:spPr>
          <a:xfrm>
            <a:off x="6744339" y="167292"/>
            <a:ext cx="5724205" cy="8480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#r "</a:t>
            </a:r>
            <a:r>
              <a:rPr lang="en-GB" sz="1500" spc="60" dirty="0" err="1">
                <a:latin typeface="DejaVu Sans Book" panose="020B0603030804020204" pitchFamily="34" charset="0"/>
              </a:rPr>
              <a:t>nuget:DIKU.Canvas</a:t>
            </a:r>
            <a:r>
              <a:rPr lang="en-GB" sz="1500" spc="60" dirty="0">
                <a:latin typeface="DejaVu Sans Book" panose="020B0603030804020204" pitchFamily="34" charset="0"/>
              </a:rPr>
              <a:t>, 1.0"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open Canvas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type state = int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let draw w h (</a:t>
            </a:r>
            <a:r>
              <a:rPr lang="en-GB" sz="1500" spc="60" dirty="0" err="1">
                <a:latin typeface="DejaVu Sans Book" panose="020B0603030804020204" pitchFamily="34" charset="0"/>
              </a:rPr>
              <a:t>s:state</a:t>
            </a:r>
            <a:r>
              <a:rPr lang="en-GB" sz="1500" spc="60" dirty="0">
                <a:latin typeface="DejaVu Sans Book" panose="020B0603030804020204" pitchFamily="34" charset="0"/>
              </a:rPr>
              <a:t>)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let C = create w 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let left = w /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let right = 3*left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do </a:t>
            </a:r>
            <a:r>
              <a:rPr lang="en-GB" sz="1500" spc="60" dirty="0" err="1">
                <a:latin typeface="DejaVu Sans Book" panose="020B0603030804020204" pitchFamily="34" charset="0"/>
              </a:rPr>
              <a:t>setFillBox</a:t>
            </a:r>
            <a:r>
              <a:rPr lang="en-GB" sz="1500" spc="60" dirty="0">
                <a:latin typeface="DejaVu Sans Book" panose="020B0603030804020204" pitchFamily="34" charset="0"/>
              </a:rPr>
              <a:t> C blue (</a:t>
            </a:r>
            <a:r>
              <a:rPr lang="en-GB" sz="1500" spc="60" dirty="0" err="1">
                <a:latin typeface="DejaVu Sans Book" panose="020B0603030804020204" pitchFamily="34" charset="0"/>
              </a:rPr>
              <a:t>left+s</a:t>
            </a:r>
            <a:r>
              <a:rPr lang="en-GB" sz="1500" spc="60" dirty="0">
                <a:latin typeface="DejaVu Sans Book" panose="020B0603030804020204" pitchFamily="34" charset="0"/>
              </a:rPr>
              <a:t>, left) (</a:t>
            </a:r>
            <a:r>
              <a:rPr lang="en-GB" sz="1500" spc="60" dirty="0" err="1">
                <a:latin typeface="DejaVu Sans Book" panose="020B0603030804020204" pitchFamily="34" charset="0"/>
              </a:rPr>
              <a:t>right+s,right</a:t>
            </a:r>
            <a:r>
              <a:rPr lang="en-GB" sz="1500" spc="60" dirty="0">
                <a:latin typeface="DejaVu Sans Book" panose="020B06030308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C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let react (</a:t>
            </a:r>
            <a:r>
              <a:rPr lang="en-GB" sz="1500" spc="60" dirty="0" err="1">
                <a:latin typeface="DejaVu Sans Book" panose="020B0603030804020204" pitchFamily="34" charset="0"/>
              </a:rPr>
              <a:t>s:state</a:t>
            </a:r>
            <a:r>
              <a:rPr lang="en-GB" sz="1500" spc="60" dirty="0">
                <a:latin typeface="DejaVu Sans Book" panose="020B0603030804020204" pitchFamily="34" charset="0"/>
              </a:rPr>
              <a:t>) (</a:t>
            </a:r>
            <a:r>
              <a:rPr lang="en-GB" sz="1500" spc="60" dirty="0" err="1">
                <a:latin typeface="DejaVu Sans Book" panose="020B0603030804020204" pitchFamily="34" charset="0"/>
              </a:rPr>
              <a:t>k:key</a:t>
            </a:r>
            <a:r>
              <a:rPr lang="en-GB" sz="1500" spc="60" dirty="0">
                <a:latin typeface="DejaVu Sans Book" panose="020B0603030804020204" pitchFamily="34" charset="0"/>
              </a:rPr>
              <a:t>) : state option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match </a:t>
            </a:r>
            <a:r>
              <a:rPr lang="en-GB" sz="1500" spc="60" dirty="0" err="1">
                <a:latin typeface="DejaVu Sans Book" panose="020B0603030804020204" pitchFamily="34" charset="0"/>
              </a:rPr>
              <a:t>getKey</a:t>
            </a:r>
            <a:r>
              <a:rPr lang="en-GB" sz="1500" spc="60" dirty="0">
                <a:latin typeface="DejaVu Sans Book" panose="020B0603030804020204" pitchFamily="34" charset="0"/>
              </a:rPr>
              <a:t> k with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</a:t>
            </a:r>
            <a:r>
              <a:rPr lang="en-GB" sz="1500" spc="60" dirty="0" err="1">
                <a:latin typeface="DejaVu Sans Book" panose="020B0603030804020204" pitchFamily="34" charset="0"/>
              </a:rPr>
              <a:t>LeftArrow</a:t>
            </a:r>
            <a:r>
              <a:rPr lang="en-GB" sz="1500" spc="60" dirty="0">
                <a:latin typeface="DejaVu Sans Book" panose="020B0603030804020204" pitchFamily="34" charset="0"/>
              </a:rPr>
              <a:t> -&gt; Some (s-5)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| </a:t>
            </a:r>
            <a:r>
              <a:rPr lang="en-GB" sz="1500" spc="60" dirty="0" err="1">
                <a:latin typeface="DejaVu Sans Book" panose="020B0603030804020204" pitchFamily="34" charset="0"/>
              </a:rPr>
              <a:t>RightArrow</a:t>
            </a:r>
            <a:r>
              <a:rPr lang="en-GB" sz="1500" spc="60" dirty="0">
                <a:latin typeface="DejaVu Sans Book" panose="020B0603030804020204" pitchFamily="34" charset="0"/>
              </a:rPr>
              <a:t> -&gt; Some (s + 5)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        | _ -&gt; None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spc="60" dirty="0">
                <a:latin typeface="DejaVu Sans Book" panose="020B0603030804020204" pitchFamily="34" charset="0"/>
              </a:rPr>
              <a:t>do </a:t>
            </a:r>
            <a:r>
              <a:rPr lang="en-GB" sz="1500" spc="60" dirty="0" err="1">
                <a:latin typeface="DejaVu Sans Book" panose="020B0603030804020204" pitchFamily="34" charset="0"/>
              </a:rPr>
              <a:t>runApp</a:t>
            </a:r>
            <a:r>
              <a:rPr lang="en-GB" sz="1500" spc="60" dirty="0">
                <a:latin typeface="DejaVu Sans Book" panose="020B0603030804020204" pitchFamily="34" charset="0"/>
              </a:rPr>
              <a:t> "</a:t>
            </a:r>
            <a:r>
              <a:rPr lang="en-GB" sz="1500" spc="60" dirty="0" err="1">
                <a:latin typeface="DejaVu Sans Book" panose="020B0603030804020204" pitchFamily="34" charset="0"/>
              </a:rPr>
              <a:t>ColorBoxes</a:t>
            </a:r>
            <a:r>
              <a:rPr lang="en-GB" sz="1500" spc="60" dirty="0">
                <a:latin typeface="DejaVu Sans Book" panose="020B0603030804020204" pitchFamily="34" charset="0"/>
              </a:rPr>
              <a:t>" 600 600 draw react 0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500" spc="60" dirty="0">
              <a:latin typeface="DejaVu Sans Book" panose="020B0603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CB6BD-C574-305F-0533-BCE268BAF957}"/>
              </a:ext>
            </a:extLst>
          </p:cNvPr>
          <p:cNvSpPr txBox="1"/>
          <p:nvPr/>
        </p:nvSpPr>
        <p:spPr>
          <a:xfrm>
            <a:off x="785721" y="3694778"/>
            <a:ext cx="5724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 </a:t>
            </a:r>
            <a:r>
              <a:rPr lang="en-GB" dirty="0" err="1"/>
              <a:t>runApp</a:t>
            </a:r>
            <a:r>
              <a:rPr lang="en-GB" dirty="0"/>
              <a:t> sketch</a:t>
            </a:r>
          </a:p>
          <a:p>
            <a:r>
              <a:rPr lang="en-GB" dirty="0"/>
              <a:t>let </a:t>
            </a:r>
            <a:r>
              <a:rPr lang="en-GB" dirty="0" err="1"/>
              <a:t>runApp</a:t>
            </a:r>
            <a:r>
              <a:rPr lang="en-GB" dirty="0"/>
              <a:t> txt w h </a:t>
            </a:r>
            <a:r>
              <a:rPr lang="en-GB" dirty="0" err="1"/>
              <a:t>drawFct</a:t>
            </a:r>
            <a:r>
              <a:rPr lang="en-GB" dirty="0"/>
              <a:t> </a:t>
            </a:r>
            <a:r>
              <a:rPr lang="en-GB" dirty="0" err="1"/>
              <a:t>reactFct</a:t>
            </a:r>
            <a:r>
              <a:rPr lang="en-GB" dirty="0"/>
              <a:t> </a:t>
            </a:r>
            <a:r>
              <a:rPr lang="en-GB" dirty="0" err="1"/>
              <a:t>initState</a:t>
            </a:r>
            <a:r>
              <a:rPr lang="en-GB" dirty="0"/>
              <a:t> =</a:t>
            </a:r>
          </a:p>
          <a:p>
            <a:endParaRPr lang="en-DK" dirty="0"/>
          </a:p>
          <a:p>
            <a:r>
              <a:rPr lang="en-GB" dirty="0"/>
              <a:t>  let mutable s = </a:t>
            </a:r>
            <a:r>
              <a:rPr lang="en-GB" dirty="0" err="1"/>
              <a:t>initState</a:t>
            </a:r>
            <a:endParaRPr lang="en-GB" dirty="0"/>
          </a:p>
          <a:p>
            <a:r>
              <a:rPr lang="en-GB" dirty="0"/>
              <a:t>  d</a:t>
            </a:r>
            <a:r>
              <a:rPr lang="en-DK" dirty="0"/>
              <a:t>raw w h s</a:t>
            </a:r>
          </a:p>
          <a:p>
            <a:endParaRPr lang="en-GB" dirty="0"/>
          </a:p>
          <a:p>
            <a:r>
              <a:rPr lang="en-GB" dirty="0"/>
              <a:t>  w</a:t>
            </a:r>
            <a:r>
              <a:rPr lang="en-DK" dirty="0"/>
              <a:t>hile true do</a:t>
            </a:r>
          </a:p>
          <a:p>
            <a:r>
              <a:rPr lang="en-DK" dirty="0"/>
              <a:t>    let k = userKeyPress () // waits for user to press key</a:t>
            </a:r>
          </a:p>
          <a:p>
            <a:r>
              <a:rPr lang="en-DK" dirty="0"/>
              <a:t>    s &lt;- react s k </a:t>
            </a:r>
          </a:p>
          <a:p>
            <a:r>
              <a:rPr lang="en-DK" dirty="0"/>
              <a:t>    draw w h s</a:t>
            </a:r>
          </a:p>
        </p:txBody>
      </p:sp>
    </p:spTree>
    <p:extLst>
      <p:ext uri="{BB962C8B-B14F-4D97-AF65-F5344CB8AC3E}">
        <p14:creationId xmlns:p14="http://schemas.microsoft.com/office/powerpoint/2010/main" val="127583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Hvordan</a:t>
            </a:r>
            <a:r>
              <a:rPr lang="en-US" dirty="0"/>
              <a:t> man </a:t>
            </a:r>
            <a:r>
              <a:rPr lang="en-US" dirty="0" err="1"/>
              <a:t>bruger</a:t>
            </a:r>
            <a:r>
              <a:rPr lang="en-US" dirty="0"/>
              <a:t> Canvas </a:t>
            </a:r>
            <a:r>
              <a:rPr lang="en-US" dirty="0" err="1"/>
              <a:t>biblioteket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lave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  <a:p>
            <a:r>
              <a:rPr lang="en-US" dirty="0" err="1"/>
              <a:t>Hvordan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interagere</a:t>
            </a:r>
            <a:r>
              <a:rPr lang="en-US" dirty="0"/>
              <a:t> med </a:t>
            </a:r>
            <a:r>
              <a:rPr lang="en-US" dirty="0" err="1"/>
              <a:t>runApp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vha</a:t>
            </a:r>
            <a:r>
              <a:rPr lang="en-US" dirty="0"/>
              <a:t>. </a:t>
            </a:r>
            <a:r>
              <a:rPr lang="en-US" dirty="0" err="1"/>
              <a:t>tastaturet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Macintosh PowerPoint</Application>
  <PresentationFormat>Widescreen</PresentationFormat>
  <Paragraphs>91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2022-09-05T13:21:31Z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